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7"/>
  </p:notesMasterIdLst>
  <p:sldIdLst>
    <p:sldId id="288" r:id="rId5"/>
    <p:sldId id="285" r:id="rId6"/>
    <p:sldId id="281" r:id="rId7"/>
    <p:sldId id="307" r:id="rId8"/>
    <p:sldId id="291" r:id="rId9"/>
    <p:sldId id="292" r:id="rId10"/>
    <p:sldId id="297" r:id="rId11"/>
    <p:sldId id="298" r:id="rId12"/>
    <p:sldId id="299" r:id="rId13"/>
    <p:sldId id="327" r:id="rId14"/>
    <p:sldId id="325" r:id="rId15"/>
    <p:sldId id="33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 varScale="1">
        <p:scale>
          <a:sx n="73" d="100"/>
          <a:sy n="73" d="100"/>
        </p:scale>
        <p:origin x="1296" y="96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image" Target="../media/image9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1122</Words>
  <Application>Microsoft Office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宋体</vt:lpstr>
      <vt:lpstr>宋体</vt:lpstr>
      <vt:lpstr>Calibri</vt:lpstr>
      <vt:lpstr>Gill Sans MT</vt:lpstr>
      <vt:lpstr>华文中宋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DONG DUY</cp:lastModifiedBy>
  <cp:revision>84</cp:revision>
  <dcterms:created xsi:type="dcterms:W3CDTF">2010-03-07T00:57:02Z</dcterms:created>
  <dcterms:modified xsi:type="dcterms:W3CDTF">2022-05-04T06:38:21Z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